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71" r:id="rId2"/>
    <p:sldId id="272" r:id="rId3"/>
    <p:sldId id="257" r:id="rId4"/>
    <p:sldId id="262" r:id="rId5"/>
    <p:sldId id="263" r:id="rId6"/>
    <p:sldId id="264" r:id="rId7"/>
    <p:sldId id="261" r:id="rId8"/>
    <p:sldId id="256" r:id="rId9"/>
    <p:sldId id="258" r:id="rId10"/>
    <p:sldId id="259" r:id="rId11"/>
    <p:sldId id="260" r:id="rId12"/>
    <p:sldId id="266" r:id="rId13"/>
    <p:sldId id="267" r:id="rId14"/>
    <p:sldId id="274" r:id="rId15"/>
    <p:sldId id="273" r:id="rId16"/>
    <p:sldId id="268" r:id="rId17"/>
    <p:sldId id="269" r:id="rId18"/>
    <p:sldId id="270"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07" r:id="rId44"/>
    <p:sldId id="299" r:id="rId45"/>
    <p:sldId id="300" r:id="rId46"/>
    <p:sldId id="301" r:id="rId47"/>
    <p:sldId id="302" r:id="rId48"/>
    <p:sldId id="303" r:id="rId49"/>
    <p:sldId id="304" r:id="rId50"/>
    <p:sldId id="30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4A45C-FA39-4234-8ADA-B2D8C66AE60F}" type="datetimeFigureOut">
              <a:rPr lang="en-US" smtClean="0"/>
              <a:t>8/30/2025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E646E-736C-46A4-A296-77A4328D0F22}" type="slidenum">
              <a:rPr lang="en-US" smtClean="0"/>
              <a:t>‹#›</a:t>
            </a:fld>
            <a:endParaRPr lang="en-US"/>
          </a:p>
        </p:txBody>
      </p:sp>
    </p:spTree>
    <p:extLst>
      <p:ext uri="{BB962C8B-B14F-4D97-AF65-F5344CB8AC3E}">
        <p14:creationId xmlns:p14="http://schemas.microsoft.com/office/powerpoint/2010/main" val="3951017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CE646E-736C-46A4-A296-77A4328D0F22}" type="slidenum">
              <a:rPr lang="en-US" smtClean="0"/>
              <a:t>30</a:t>
            </a:fld>
            <a:endParaRPr lang="en-US"/>
          </a:p>
        </p:txBody>
      </p:sp>
    </p:spTree>
    <p:extLst>
      <p:ext uri="{BB962C8B-B14F-4D97-AF65-F5344CB8AC3E}">
        <p14:creationId xmlns:p14="http://schemas.microsoft.com/office/powerpoint/2010/main" val="918286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B256-4B18-5836-E82F-6A8DFE25EB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F44BFF-BDA1-8379-083D-D59DD62064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B65C70-AA46-8056-DEC3-C2189DC6B3E0}"/>
              </a:ext>
            </a:extLst>
          </p:cNvPr>
          <p:cNvSpPr>
            <a:spLocks noGrp="1"/>
          </p:cNvSpPr>
          <p:nvPr>
            <p:ph type="dt" sz="half" idx="10"/>
          </p:nvPr>
        </p:nvSpPr>
        <p:spPr/>
        <p:txBody>
          <a:bodyPr/>
          <a:lstStyle/>
          <a:p>
            <a:fld id="{D8B6B329-7259-4FFF-8DF7-C458820134CE}" type="datetimeFigureOut">
              <a:rPr lang="en-US" smtClean="0"/>
              <a:t>8/30/2025</a:t>
            </a:fld>
            <a:endParaRPr lang="en-US"/>
          </a:p>
        </p:txBody>
      </p:sp>
      <p:sp>
        <p:nvSpPr>
          <p:cNvPr id="5" name="Footer Placeholder 4">
            <a:extLst>
              <a:ext uri="{FF2B5EF4-FFF2-40B4-BE49-F238E27FC236}">
                <a16:creationId xmlns:a16="http://schemas.microsoft.com/office/drawing/2014/main" id="{42FD38F8-3EA8-B5E6-8ACB-16E2DA804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864FA-A1BB-20F8-0AD3-903901E51C40}"/>
              </a:ext>
            </a:extLst>
          </p:cNvPr>
          <p:cNvSpPr>
            <a:spLocks noGrp="1"/>
          </p:cNvSpPr>
          <p:nvPr>
            <p:ph type="sldNum" sz="quarter" idx="12"/>
          </p:nvPr>
        </p:nvSpPr>
        <p:spPr/>
        <p:txBody>
          <a:bodyPr/>
          <a:lstStyle/>
          <a:p>
            <a:fld id="{160EC5BD-CE70-4A8A-86C3-C265F4F16776}" type="slidenum">
              <a:rPr lang="en-US" smtClean="0"/>
              <a:t>‹#›</a:t>
            </a:fld>
            <a:endParaRPr lang="en-US"/>
          </a:p>
        </p:txBody>
      </p:sp>
    </p:spTree>
    <p:extLst>
      <p:ext uri="{BB962C8B-B14F-4D97-AF65-F5344CB8AC3E}">
        <p14:creationId xmlns:p14="http://schemas.microsoft.com/office/powerpoint/2010/main" val="3038463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4EE5C-C122-651C-6DC9-0A98F704D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E9526C-FA74-9378-D9DB-C991436613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1749A-C1DD-61CE-2152-521D47F23C01}"/>
              </a:ext>
            </a:extLst>
          </p:cNvPr>
          <p:cNvSpPr>
            <a:spLocks noGrp="1"/>
          </p:cNvSpPr>
          <p:nvPr>
            <p:ph type="dt" sz="half" idx="10"/>
          </p:nvPr>
        </p:nvSpPr>
        <p:spPr/>
        <p:txBody>
          <a:bodyPr/>
          <a:lstStyle/>
          <a:p>
            <a:fld id="{D8B6B329-7259-4FFF-8DF7-C458820134CE}" type="datetimeFigureOut">
              <a:rPr lang="en-US" smtClean="0"/>
              <a:t>8/30/2025</a:t>
            </a:fld>
            <a:endParaRPr lang="en-US"/>
          </a:p>
        </p:txBody>
      </p:sp>
      <p:sp>
        <p:nvSpPr>
          <p:cNvPr id="5" name="Footer Placeholder 4">
            <a:extLst>
              <a:ext uri="{FF2B5EF4-FFF2-40B4-BE49-F238E27FC236}">
                <a16:creationId xmlns:a16="http://schemas.microsoft.com/office/drawing/2014/main" id="{E05DC885-E69B-AF7A-8C00-621E12295F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E9C1D-F4CD-CA24-8FD1-36C1E22F3621}"/>
              </a:ext>
            </a:extLst>
          </p:cNvPr>
          <p:cNvSpPr>
            <a:spLocks noGrp="1"/>
          </p:cNvSpPr>
          <p:nvPr>
            <p:ph type="sldNum" sz="quarter" idx="12"/>
          </p:nvPr>
        </p:nvSpPr>
        <p:spPr/>
        <p:txBody>
          <a:bodyPr/>
          <a:lstStyle/>
          <a:p>
            <a:fld id="{160EC5BD-CE70-4A8A-86C3-C265F4F16776}" type="slidenum">
              <a:rPr lang="en-US" smtClean="0"/>
              <a:t>‹#›</a:t>
            </a:fld>
            <a:endParaRPr lang="en-US"/>
          </a:p>
        </p:txBody>
      </p:sp>
    </p:spTree>
    <p:extLst>
      <p:ext uri="{BB962C8B-B14F-4D97-AF65-F5344CB8AC3E}">
        <p14:creationId xmlns:p14="http://schemas.microsoft.com/office/powerpoint/2010/main" val="2832742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EF281B-847F-E045-64C3-21FAFA9A9F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DCB79B-8457-0BC8-6ABD-EB215A5C51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FD71CA-821A-312D-52D0-CCF85D099436}"/>
              </a:ext>
            </a:extLst>
          </p:cNvPr>
          <p:cNvSpPr>
            <a:spLocks noGrp="1"/>
          </p:cNvSpPr>
          <p:nvPr>
            <p:ph type="dt" sz="half" idx="10"/>
          </p:nvPr>
        </p:nvSpPr>
        <p:spPr/>
        <p:txBody>
          <a:bodyPr/>
          <a:lstStyle/>
          <a:p>
            <a:fld id="{D8B6B329-7259-4FFF-8DF7-C458820134CE}" type="datetimeFigureOut">
              <a:rPr lang="en-US" smtClean="0"/>
              <a:t>8/30/2025</a:t>
            </a:fld>
            <a:endParaRPr lang="en-US"/>
          </a:p>
        </p:txBody>
      </p:sp>
      <p:sp>
        <p:nvSpPr>
          <p:cNvPr id="5" name="Footer Placeholder 4">
            <a:extLst>
              <a:ext uri="{FF2B5EF4-FFF2-40B4-BE49-F238E27FC236}">
                <a16:creationId xmlns:a16="http://schemas.microsoft.com/office/drawing/2014/main" id="{DBD1F628-D4B9-864A-7F2A-DBCB69BDCF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D9E0F-43FF-1EDC-601A-8200499BBC05}"/>
              </a:ext>
            </a:extLst>
          </p:cNvPr>
          <p:cNvSpPr>
            <a:spLocks noGrp="1"/>
          </p:cNvSpPr>
          <p:nvPr>
            <p:ph type="sldNum" sz="quarter" idx="12"/>
          </p:nvPr>
        </p:nvSpPr>
        <p:spPr/>
        <p:txBody>
          <a:bodyPr/>
          <a:lstStyle/>
          <a:p>
            <a:fld id="{160EC5BD-CE70-4A8A-86C3-C265F4F16776}" type="slidenum">
              <a:rPr lang="en-US" smtClean="0"/>
              <a:t>‹#›</a:t>
            </a:fld>
            <a:endParaRPr lang="en-US"/>
          </a:p>
        </p:txBody>
      </p:sp>
    </p:spTree>
    <p:extLst>
      <p:ext uri="{BB962C8B-B14F-4D97-AF65-F5344CB8AC3E}">
        <p14:creationId xmlns:p14="http://schemas.microsoft.com/office/powerpoint/2010/main" val="2564382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36F70-2AFA-186F-1383-71F981654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FE45FD-3C81-F6B6-039C-847D775B0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B2023-D30A-AADD-6D58-423621D988F7}"/>
              </a:ext>
            </a:extLst>
          </p:cNvPr>
          <p:cNvSpPr>
            <a:spLocks noGrp="1"/>
          </p:cNvSpPr>
          <p:nvPr>
            <p:ph type="dt" sz="half" idx="10"/>
          </p:nvPr>
        </p:nvSpPr>
        <p:spPr/>
        <p:txBody>
          <a:bodyPr/>
          <a:lstStyle/>
          <a:p>
            <a:fld id="{D8B6B329-7259-4FFF-8DF7-C458820134CE}" type="datetimeFigureOut">
              <a:rPr lang="en-US" smtClean="0"/>
              <a:t>8/30/2025</a:t>
            </a:fld>
            <a:endParaRPr lang="en-US"/>
          </a:p>
        </p:txBody>
      </p:sp>
      <p:sp>
        <p:nvSpPr>
          <p:cNvPr id="5" name="Footer Placeholder 4">
            <a:extLst>
              <a:ext uri="{FF2B5EF4-FFF2-40B4-BE49-F238E27FC236}">
                <a16:creationId xmlns:a16="http://schemas.microsoft.com/office/drawing/2014/main" id="{72F1B4D8-4C07-083A-A7FE-D1AC258BF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15FD5-4A0C-94F0-C737-1AEB340B0BB8}"/>
              </a:ext>
            </a:extLst>
          </p:cNvPr>
          <p:cNvSpPr>
            <a:spLocks noGrp="1"/>
          </p:cNvSpPr>
          <p:nvPr>
            <p:ph type="sldNum" sz="quarter" idx="12"/>
          </p:nvPr>
        </p:nvSpPr>
        <p:spPr/>
        <p:txBody>
          <a:bodyPr/>
          <a:lstStyle/>
          <a:p>
            <a:fld id="{160EC5BD-CE70-4A8A-86C3-C265F4F16776}" type="slidenum">
              <a:rPr lang="en-US" smtClean="0"/>
              <a:t>‹#›</a:t>
            </a:fld>
            <a:endParaRPr lang="en-US"/>
          </a:p>
        </p:txBody>
      </p:sp>
    </p:spTree>
    <p:extLst>
      <p:ext uri="{BB962C8B-B14F-4D97-AF65-F5344CB8AC3E}">
        <p14:creationId xmlns:p14="http://schemas.microsoft.com/office/powerpoint/2010/main" val="681519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ABC1C-75E8-FBB8-9DD2-79BD9462BB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547579-A9C4-811D-3312-F9F8DF7BDD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D5E951-63B9-C726-AF38-2EE83819AA19}"/>
              </a:ext>
            </a:extLst>
          </p:cNvPr>
          <p:cNvSpPr>
            <a:spLocks noGrp="1"/>
          </p:cNvSpPr>
          <p:nvPr>
            <p:ph type="dt" sz="half" idx="10"/>
          </p:nvPr>
        </p:nvSpPr>
        <p:spPr/>
        <p:txBody>
          <a:bodyPr/>
          <a:lstStyle/>
          <a:p>
            <a:fld id="{D8B6B329-7259-4FFF-8DF7-C458820134CE}" type="datetimeFigureOut">
              <a:rPr lang="en-US" smtClean="0"/>
              <a:t>8/30/2025</a:t>
            </a:fld>
            <a:endParaRPr lang="en-US"/>
          </a:p>
        </p:txBody>
      </p:sp>
      <p:sp>
        <p:nvSpPr>
          <p:cNvPr id="5" name="Footer Placeholder 4">
            <a:extLst>
              <a:ext uri="{FF2B5EF4-FFF2-40B4-BE49-F238E27FC236}">
                <a16:creationId xmlns:a16="http://schemas.microsoft.com/office/drawing/2014/main" id="{49856882-9A2A-136E-5A1A-AF374551C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BBDB6-E843-3AA6-6F53-75A32C26C03C}"/>
              </a:ext>
            </a:extLst>
          </p:cNvPr>
          <p:cNvSpPr>
            <a:spLocks noGrp="1"/>
          </p:cNvSpPr>
          <p:nvPr>
            <p:ph type="sldNum" sz="quarter" idx="12"/>
          </p:nvPr>
        </p:nvSpPr>
        <p:spPr/>
        <p:txBody>
          <a:bodyPr/>
          <a:lstStyle/>
          <a:p>
            <a:fld id="{160EC5BD-CE70-4A8A-86C3-C265F4F16776}" type="slidenum">
              <a:rPr lang="en-US" smtClean="0"/>
              <a:t>‹#›</a:t>
            </a:fld>
            <a:endParaRPr lang="en-US"/>
          </a:p>
        </p:txBody>
      </p:sp>
    </p:spTree>
    <p:extLst>
      <p:ext uri="{BB962C8B-B14F-4D97-AF65-F5344CB8AC3E}">
        <p14:creationId xmlns:p14="http://schemas.microsoft.com/office/powerpoint/2010/main" val="280395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CAB42-D6AA-D566-CD89-92E46048D6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D558BB-C4C9-65F4-8BCC-D50E863A95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115649-9474-F31C-3CFC-8C2F846870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5E1387-2A88-BDA4-DD13-FC266A05FDE8}"/>
              </a:ext>
            </a:extLst>
          </p:cNvPr>
          <p:cNvSpPr>
            <a:spLocks noGrp="1"/>
          </p:cNvSpPr>
          <p:nvPr>
            <p:ph type="dt" sz="half" idx="10"/>
          </p:nvPr>
        </p:nvSpPr>
        <p:spPr/>
        <p:txBody>
          <a:bodyPr/>
          <a:lstStyle/>
          <a:p>
            <a:fld id="{D8B6B329-7259-4FFF-8DF7-C458820134CE}" type="datetimeFigureOut">
              <a:rPr lang="en-US" smtClean="0"/>
              <a:t>8/30/2025</a:t>
            </a:fld>
            <a:endParaRPr lang="en-US"/>
          </a:p>
        </p:txBody>
      </p:sp>
      <p:sp>
        <p:nvSpPr>
          <p:cNvPr id="6" name="Footer Placeholder 5">
            <a:extLst>
              <a:ext uri="{FF2B5EF4-FFF2-40B4-BE49-F238E27FC236}">
                <a16:creationId xmlns:a16="http://schemas.microsoft.com/office/drawing/2014/main" id="{84A516CB-A467-7514-DC8D-1C62D69167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842E1-2E8C-2E7F-3808-2B7889EDE891}"/>
              </a:ext>
            </a:extLst>
          </p:cNvPr>
          <p:cNvSpPr>
            <a:spLocks noGrp="1"/>
          </p:cNvSpPr>
          <p:nvPr>
            <p:ph type="sldNum" sz="quarter" idx="12"/>
          </p:nvPr>
        </p:nvSpPr>
        <p:spPr/>
        <p:txBody>
          <a:bodyPr/>
          <a:lstStyle/>
          <a:p>
            <a:fld id="{160EC5BD-CE70-4A8A-86C3-C265F4F16776}" type="slidenum">
              <a:rPr lang="en-US" smtClean="0"/>
              <a:t>‹#›</a:t>
            </a:fld>
            <a:endParaRPr lang="en-US"/>
          </a:p>
        </p:txBody>
      </p:sp>
    </p:spTree>
    <p:extLst>
      <p:ext uri="{BB962C8B-B14F-4D97-AF65-F5344CB8AC3E}">
        <p14:creationId xmlns:p14="http://schemas.microsoft.com/office/powerpoint/2010/main" val="4192431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170A-7941-3EAC-2EE5-039D14EF00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3E36C2-368B-F603-86FF-3B4DB1DF0B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0C3BBA-706B-DDC8-B5BB-6894261AA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4354AF-0EB9-6E8E-2503-FB062E618E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0EEEEE-94D0-474F-C53F-E8BC72F3E2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3F4DD0-A3B3-8D5F-423B-F78A537195F7}"/>
              </a:ext>
            </a:extLst>
          </p:cNvPr>
          <p:cNvSpPr>
            <a:spLocks noGrp="1"/>
          </p:cNvSpPr>
          <p:nvPr>
            <p:ph type="dt" sz="half" idx="10"/>
          </p:nvPr>
        </p:nvSpPr>
        <p:spPr/>
        <p:txBody>
          <a:bodyPr/>
          <a:lstStyle/>
          <a:p>
            <a:fld id="{D8B6B329-7259-4FFF-8DF7-C458820134CE}" type="datetimeFigureOut">
              <a:rPr lang="en-US" smtClean="0"/>
              <a:t>8/30/2025</a:t>
            </a:fld>
            <a:endParaRPr lang="en-US"/>
          </a:p>
        </p:txBody>
      </p:sp>
      <p:sp>
        <p:nvSpPr>
          <p:cNvPr id="8" name="Footer Placeholder 7">
            <a:extLst>
              <a:ext uri="{FF2B5EF4-FFF2-40B4-BE49-F238E27FC236}">
                <a16:creationId xmlns:a16="http://schemas.microsoft.com/office/drawing/2014/main" id="{8B621689-BA0F-DF1F-F9F6-1C95C7960E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417DF3-657E-3521-7332-E43858543727}"/>
              </a:ext>
            </a:extLst>
          </p:cNvPr>
          <p:cNvSpPr>
            <a:spLocks noGrp="1"/>
          </p:cNvSpPr>
          <p:nvPr>
            <p:ph type="sldNum" sz="quarter" idx="12"/>
          </p:nvPr>
        </p:nvSpPr>
        <p:spPr/>
        <p:txBody>
          <a:bodyPr/>
          <a:lstStyle/>
          <a:p>
            <a:fld id="{160EC5BD-CE70-4A8A-86C3-C265F4F16776}" type="slidenum">
              <a:rPr lang="en-US" smtClean="0"/>
              <a:t>‹#›</a:t>
            </a:fld>
            <a:endParaRPr lang="en-US"/>
          </a:p>
        </p:txBody>
      </p:sp>
    </p:spTree>
    <p:extLst>
      <p:ext uri="{BB962C8B-B14F-4D97-AF65-F5344CB8AC3E}">
        <p14:creationId xmlns:p14="http://schemas.microsoft.com/office/powerpoint/2010/main" val="2557197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668E-5754-6047-B7C3-790B3C2660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D29AE5-9E03-AFD1-B158-A85B8E5BAE5F}"/>
              </a:ext>
            </a:extLst>
          </p:cNvPr>
          <p:cNvSpPr>
            <a:spLocks noGrp="1"/>
          </p:cNvSpPr>
          <p:nvPr>
            <p:ph type="dt" sz="half" idx="10"/>
          </p:nvPr>
        </p:nvSpPr>
        <p:spPr/>
        <p:txBody>
          <a:bodyPr/>
          <a:lstStyle/>
          <a:p>
            <a:fld id="{D8B6B329-7259-4FFF-8DF7-C458820134CE}" type="datetimeFigureOut">
              <a:rPr lang="en-US" smtClean="0"/>
              <a:t>8/30/2025</a:t>
            </a:fld>
            <a:endParaRPr lang="en-US"/>
          </a:p>
        </p:txBody>
      </p:sp>
      <p:sp>
        <p:nvSpPr>
          <p:cNvPr id="4" name="Footer Placeholder 3">
            <a:extLst>
              <a:ext uri="{FF2B5EF4-FFF2-40B4-BE49-F238E27FC236}">
                <a16:creationId xmlns:a16="http://schemas.microsoft.com/office/drawing/2014/main" id="{D8E0D871-783A-C95F-962E-DF0F72AFF2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77F147-3017-AF1B-F2F2-FA1901E402EA}"/>
              </a:ext>
            </a:extLst>
          </p:cNvPr>
          <p:cNvSpPr>
            <a:spLocks noGrp="1"/>
          </p:cNvSpPr>
          <p:nvPr>
            <p:ph type="sldNum" sz="quarter" idx="12"/>
          </p:nvPr>
        </p:nvSpPr>
        <p:spPr/>
        <p:txBody>
          <a:bodyPr/>
          <a:lstStyle/>
          <a:p>
            <a:fld id="{160EC5BD-CE70-4A8A-86C3-C265F4F16776}" type="slidenum">
              <a:rPr lang="en-US" smtClean="0"/>
              <a:t>‹#›</a:t>
            </a:fld>
            <a:endParaRPr lang="en-US"/>
          </a:p>
        </p:txBody>
      </p:sp>
    </p:spTree>
    <p:extLst>
      <p:ext uri="{BB962C8B-B14F-4D97-AF65-F5344CB8AC3E}">
        <p14:creationId xmlns:p14="http://schemas.microsoft.com/office/powerpoint/2010/main" val="1185066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EFEACF-157D-82FB-D43E-F9A9851CD3C6}"/>
              </a:ext>
            </a:extLst>
          </p:cNvPr>
          <p:cNvSpPr>
            <a:spLocks noGrp="1"/>
          </p:cNvSpPr>
          <p:nvPr>
            <p:ph type="dt" sz="half" idx="10"/>
          </p:nvPr>
        </p:nvSpPr>
        <p:spPr/>
        <p:txBody>
          <a:bodyPr/>
          <a:lstStyle/>
          <a:p>
            <a:fld id="{D8B6B329-7259-4FFF-8DF7-C458820134CE}" type="datetimeFigureOut">
              <a:rPr lang="en-US" smtClean="0"/>
              <a:t>8/30/2025</a:t>
            </a:fld>
            <a:endParaRPr lang="en-US"/>
          </a:p>
        </p:txBody>
      </p:sp>
      <p:sp>
        <p:nvSpPr>
          <p:cNvPr id="3" name="Footer Placeholder 2">
            <a:extLst>
              <a:ext uri="{FF2B5EF4-FFF2-40B4-BE49-F238E27FC236}">
                <a16:creationId xmlns:a16="http://schemas.microsoft.com/office/drawing/2014/main" id="{CE7EFACA-495B-0A0E-4FA2-A540F8DC4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7E1930-CDFF-D26B-B898-84982704195A}"/>
              </a:ext>
            </a:extLst>
          </p:cNvPr>
          <p:cNvSpPr>
            <a:spLocks noGrp="1"/>
          </p:cNvSpPr>
          <p:nvPr>
            <p:ph type="sldNum" sz="quarter" idx="12"/>
          </p:nvPr>
        </p:nvSpPr>
        <p:spPr/>
        <p:txBody>
          <a:bodyPr/>
          <a:lstStyle/>
          <a:p>
            <a:fld id="{160EC5BD-CE70-4A8A-86C3-C265F4F16776}" type="slidenum">
              <a:rPr lang="en-US" smtClean="0"/>
              <a:t>‹#›</a:t>
            </a:fld>
            <a:endParaRPr lang="en-US"/>
          </a:p>
        </p:txBody>
      </p:sp>
    </p:spTree>
    <p:extLst>
      <p:ext uri="{BB962C8B-B14F-4D97-AF65-F5344CB8AC3E}">
        <p14:creationId xmlns:p14="http://schemas.microsoft.com/office/powerpoint/2010/main" val="3292026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F77E-F380-E587-AF85-9658D64C4A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C2E76B-17C5-A81F-1F7D-34E72CC9D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75EF81-4592-E47B-E254-53FAB2B17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0C5AD8-3940-0CB4-431F-AB0828188F2B}"/>
              </a:ext>
            </a:extLst>
          </p:cNvPr>
          <p:cNvSpPr>
            <a:spLocks noGrp="1"/>
          </p:cNvSpPr>
          <p:nvPr>
            <p:ph type="dt" sz="half" idx="10"/>
          </p:nvPr>
        </p:nvSpPr>
        <p:spPr/>
        <p:txBody>
          <a:bodyPr/>
          <a:lstStyle/>
          <a:p>
            <a:fld id="{D8B6B329-7259-4FFF-8DF7-C458820134CE}" type="datetimeFigureOut">
              <a:rPr lang="en-US" smtClean="0"/>
              <a:t>8/30/2025</a:t>
            </a:fld>
            <a:endParaRPr lang="en-US"/>
          </a:p>
        </p:txBody>
      </p:sp>
      <p:sp>
        <p:nvSpPr>
          <p:cNvPr id="6" name="Footer Placeholder 5">
            <a:extLst>
              <a:ext uri="{FF2B5EF4-FFF2-40B4-BE49-F238E27FC236}">
                <a16:creationId xmlns:a16="http://schemas.microsoft.com/office/drawing/2014/main" id="{8703621D-DDA9-C2AB-2F7B-887A2C75C9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4D157-7BD1-9606-3D77-D84615E64B75}"/>
              </a:ext>
            </a:extLst>
          </p:cNvPr>
          <p:cNvSpPr>
            <a:spLocks noGrp="1"/>
          </p:cNvSpPr>
          <p:nvPr>
            <p:ph type="sldNum" sz="quarter" idx="12"/>
          </p:nvPr>
        </p:nvSpPr>
        <p:spPr/>
        <p:txBody>
          <a:bodyPr/>
          <a:lstStyle/>
          <a:p>
            <a:fld id="{160EC5BD-CE70-4A8A-86C3-C265F4F16776}" type="slidenum">
              <a:rPr lang="en-US" smtClean="0"/>
              <a:t>‹#›</a:t>
            </a:fld>
            <a:endParaRPr lang="en-US"/>
          </a:p>
        </p:txBody>
      </p:sp>
    </p:spTree>
    <p:extLst>
      <p:ext uri="{BB962C8B-B14F-4D97-AF65-F5344CB8AC3E}">
        <p14:creationId xmlns:p14="http://schemas.microsoft.com/office/powerpoint/2010/main" val="1831566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EB6B3-FDDA-6A07-BC93-A343DA18B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D39D60-03C9-1DAE-F03C-AD85F64584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C3E446-099C-4CD5-F9E9-2951BDD57B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2B8E91-C899-E2A7-509B-64431AAFD432}"/>
              </a:ext>
            </a:extLst>
          </p:cNvPr>
          <p:cNvSpPr>
            <a:spLocks noGrp="1"/>
          </p:cNvSpPr>
          <p:nvPr>
            <p:ph type="dt" sz="half" idx="10"/>
          </p:nvPr>
        </p:nvSpPr>
        <p:spPr/>
        <p:txBody>
          <a:bodyPr/>
          <a:lstStyle/>
          <a:p>
            <a:fld id="{D8B6B329-7259-4FFF-8DF7-C458820134CE}" type="datetimeFigureOut">
              <a:rPr lang="en-US" smtClean="0"/>
              <a:t>8/30/2025</a:t>
            </a:fld>
            <a:endParaRPr lang="en-US"/>
          </a:p>
        </p:txBody>
      </p:sp>
      <p:sp>
        <p:nvSpPr>
          <p:cNvPr id="6" name="Footer Placeholder 5">
            <a:extLst>
              <a:ext uri="{FF2B5EF4-FFF2-40B4-BE49-F238E27FC236}">
                <a16:creationId xmlns:a16="http://schemas.microsoft.com/office/drawing/2014/main" id="{6123532A-07D1-46AB-9AFA-92C827AB5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C5100-7E84-5487-E213-7E1EEB6B3D8F}"/>
              </a:ext>
            </a:extLst>
          </p:cNvPr>
          <p:cNvSpPr>
            <a:spLocks noGrp="1"/>
          </p:cNvSpPr>
          <p:nvPr>
            <p:ph type="sldNum" sz="quarter" idx="12"/>
          </p:nvPr>
        </p:nvSpPr>
        <p:spPr/>
        <p:txBody>
          <a:bodyPr/>
          <a:lstStyle/>
          <a:p>
            <a:fld id="{160EC5BD-CE70-4A8A-86C3-C265F4F16776}" type="slidenum">
              <a:rPr lang="en-US" smtClean="0"/>
              <a:t>‹#›</a:t>
            </a:fld>
            <a:endParaRPr lang="en-US"/>
          </a:p>
        </p:txBody>
      </p:sp>
    </p:spTree>
    <p:extLst>
      <p:ext uri="{BB962C8B-B14F-4D97-AF65-F5344CB8AC3E}">
        <p14:creationId xmlns:p14="http://schemas.microsoft.com/office/powerpoint/2010/main" val="157775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DDE8C-E5E9-44A9-C2BB-3B7E82968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B561E6-FBFB-BDD6-BE73-88C4A678DC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EC6E1F-F2B1-E9CA-6831-9C9689AAB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B6B329-7259-4FFF-8DF7-C458820134CE}" type="datetimeFigureOut">
              <a:rPr lang="en-US" smtClean="0"/>
              <a:t>8/30/2025</a:t>
            </a:fld>
            <a:endParaRPr lang="en-US"/>
          </a:p>
        </p:txBody>
      </p:sp>
      <p:sp>
        <p:nvSpPr>
          <p:cNvPr id="5" name="Footer Placeholder 4">
            <a:extLst>
              <a:ext uri="{FF2B5EF4-FFF2-40B4-BE49-F238E27FC236}">
                <a16:creationId xmlns:a16="http://schemas.microsoft.com/office/drawing/2014/main" id="{445B7F13-DC18-43B9-A4A4-6591ED6673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AD52FE9-0743-E0F0-BF71-DEA8AC17B2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60EC5BD-CE70-4A8A-86C3-C265F4F16776}" type="slidenum">
              <a:rPr lang="en-US" smtClean="0"/>
              <a:t>‹#›</a:t>
            </a:fld>
            <a:endParaRPr lang="en-US"/>
          </a:p>
        </p:txBody>
      </p:sp>
    </p:spTree>
    <p:extLst>
      <p:ext uri="{BB962C8B-B14F-4D97-AF65-F5344CB8AC3E}">
        <p14:creationId xmlns:p14="http://schemas.microsoft.com/office/powerpoint/2010/main" val="964377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www.coursera.org/learn/agentic-ai/home/module/1" TargetMode="External"/><Relationship Id="rId2" Type="http://schemas.openxmlformats.org/officeDocument/2006/relationships/hyperlink" Target="https://www.coursera.org/learn/agentic-ai/home/welcome" TargetMode="Externa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www.coursera.org/learn/agentic-ai/lecture/kz0pZ/multimodal-flipped-interaction"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875C6C-3D43-7137-420B-A51544B1A3E4}"/>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2619334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74A1FB-0883-D506-1DF3-D6D71650CE54}"/>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5EE0E29-D0A2-675D-2E8E-691DC2D79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68101C-A18E-B2A0-C4D4-28B694A785E1}"/>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4079469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EAA90A-75DC-152C-DB3B-F7019A200869}"/>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3AA977-AEE2-A97C-FE0C-7BC6441A5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BDE985F-44B2-AAD5-3B3D-E7F28A4D000C}"/>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686607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88EBB5-1327-116C-3B2B-4071E1C3213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1A89420-37C7-FA47-B384-D9BD6A9749FD}"/>
              </a:ext>
            </a:extLst>
          </p:cNvPr>
          <p:cNvSpPr txBox="1"/>
          <p:nvPr/>
        </p:nvSpPr>
        <p:spPr>
          <a:xfrm>
            <a:off x="92280" y="184558"/>
            <a:ext cx="12004646" cy="8956298"/>
          </a:xfrm>
          <a:prstGeom prst="rect">
            <a:avLst/>
          </a:prstGeom>
          <a:noFill/>
        </p:spPr>
        <p:txBody>
          <a:bodyPr wrap="square">
            <a:spAutoFit/>
          </a:bodyPr>
          <a:lstStyle/>
          <a:p>
            <a:endParaRPr lang="en-US" dirty="0"/>
          </a:p>
          <a:p>
            <a:r>
              <a:rPr lang="en-US" b="1" dirty="0"/>
              <a:t>AI agent memory </a:t>
            </a:r>
            <a:r>
              <a:rPr lang="en-US" dirty="0"/>
              <a:t>refers to the mechanism by which an agent retains and recalls relevant information across interactions. This memory allows agents to behave more intelligently over time, maintaining context, summarizing past conversations, storing facts, and learning from experiences. Memory can be short-term—limited to a current conversation—or long-term, persisting across sessions. For instance, if an agent previously looked up a document or answered a question, it can store that result and reference it later to avoid redundant work. This functionality is vital in agentic systems where multi-step reasoning, planning, and tool usage are required, enabling agents to act autonomously and coherently in complex workflows.</a:t>
            </a:r>
          </a:p>
          <a:p>
            <a:pPr>
              <a:buNone/>
            </a:pPr>
            <a:r>
              <a:rPr lang="en-US" dirty="0"/>
              <a:t>AI agent memory is broadly categorized into </a:t>
            </a:r>
            <a:r>
              <a:rPr lang="en-US" b="1" dirty="0"/>
              <a:t>short-term memory</a:t>
            </a:r>
            <a:r>
              <a:rPr lang="en-US" dirty="0"/>
              <a:t> and </a:t>
            </a:r>
            <a:r>
              <a:rPr lang="en-US" b="1" dirty="0"/>
              <a:t>long-term memory</a:t>
            </a:r>
            <a:r>
              <a:rPr lang="en-US" dirty="0"/>
              <a:t>, each serving distinct roles in enabling intelligent behavior. </a:t>
            </a:r>
            <a:r>
              <a:rPr lang="en-US" b="1" dirty="0"/>
              <a:t>Short-term memory</a:t>
            </a:r>
            <a:r>
              <a:rPr lang="en-US" dirty="0"/>
              <a:t> (also called working memory) holds information relevant to the current task or conversation. It's temporary and resets once the task ends or the session expires. For example, if an AI agent is helping a user book a flight, it might store the destination, dates, and travel preferences during that interaction. Once the task is complete or the session ends, this information may be discarded unless explicitly saved. In contrast, </a:t>
            </a:r>
            <a:r>
              <a:rPr lang="en-US" b="1" dirty="0"/>
              <a:t>long-term memory</a:t>
            </a:r>
            <a:r>
              <a:rPr lang="en-US" dirty="0"/>
              <a:t> stores information that the agent can recall across sessions and tasks. This might include user preferences ("John prefers evening flights"), facts from documents it has read, or the outcome of past tool calls and decisions. Long-term memory can be implemented using vector databases, knowledge graphs, or persistent key-value stores, and is essential for agents that need to personalize their behavior or learn over time. For example, in a customer support use case, the agent might remember previous tickets a user has submitted and use that history to provide faster, more relevant answers.</a:t>
            </a:r>
          </a:p>
          <a:p>
            <a:pPr>
              <a:buNone/>
            </a:pPr>
            <a:r>
              <a:rPr lang="en-US" dirty="0"/>
              <a:t>When AI agents call APIs or tools—such as search engines, databases, or calculators—the results are often represented as </a:t>
            </a:r>
            <a:r>
              <a:rPr lang="en-US" b="1" dirty="0"/>
              <a:t>"user" messages</a:t>
            </a:r>
            <a:r>
              <a:rPr lang="en-US" dirty="0"/>
              <a:t> in the agent's memory stream. This design choice simplifies how the agent processes information: just like it reacts to user prompts, it can react to tool outputs in the same conversational context. Treating tool results as if they were "user" inputs helps maintain a unified dialogue history and allows the agent to reason fluidly, plan next steps, and decide whether further tool use or action is required.</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endParaRPr lang="en-US" dirty="0"/>
          </a:p>
        </p:txBody>
      </p:sp>
    </p:spTree>
    <p:extLst>
      <p:ext uri="{BB962C8B-B14F-4D97-AF65-F5344CB8AC3E}">
        <p14:creationId xmlns:p14="http://schemas.microsoft.com/office/powerpoint/2010/main" val="353106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0DD2FC-AD3F-678D-26AD-81D1CCE8A2E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F9BECB0-CB8D-CE51-D954-3CB4A0279B0B}"/>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417088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C4C0D5-3AB2-F3D3-855E-6B23645ABEE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D60464-B8D8-F0F9-BCCF-D91095ABF33D}"/>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841819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664AAD-3A54-922B-6FE6-C10433E8CFA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DCE392-0664-30DB-42F9-D769DD7E2E2F}"/>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11514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F50EB-5848-A1EE-5F17-3A016028AF00}"/>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4082250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A8225F-F4BC-1427-0D7A-F26E13F3C82D}"/>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243516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DB73E8-DE17-5FFC-1DCA-00FCE432E87E}"/>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976832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5B795-7C0F-D80A-0BC1-BB18904C4669}"/>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178501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22119-FC57-CAE5-5D72-43E57C925ED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2F74EDC-C790-1EEC-FFA8-E66AEDD544CE}"/>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4020929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A2EA3-D2D5-334F-7CC0-EC4B17321ACF}"/>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334325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3DE3E7-B2EB-FB82-F59F-D9A04CF7E553}"/>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2899388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8C4D6-D51F-6DB7-AE51-AC653CF65FB1}"/>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145195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2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F996A-1C3B-AADE-8D4F-7F4C48E47A5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a:solidFill>
                  <a:srgbClr val="FFFFFF"/>
                </a:solidFill>
                <a:latin typeface="+mj-lt"/>
                <a:ea typeface="+mj-ea"/>
                <a:cs typeface="+mj-cs"/>
              </a:rPr>
              <a:t>Flipped InteractionPrompt Pattern With Tools/Actions</a:t>
            </a:r>
          </a:p>
        </p:txBody>
      </p:sp>
      <p:pic>
        <p:nvPicPr>
          <p:cNvPr id="6" name="Picture Placeholder 5">
            <a:extLst>
              <a:ext uri="{FF2B5EF4-FFF2-40B4-BE49-F238E27FC236}">
                <a16:creationId xmlns:a16="http://schemas.microsoft.com/office/drawing/2014/main" id="{A27DD07B-A9E7-8709-63AD-E61505B780F0}"/>
              </a:ext>
            </a:extLst>
          </p:cNvPr>
          <p:cNvPicPr>
            <a:picLocks noGrp="1" noChangeAspect="1"/>
          </p:cNvPicPr>
          <p:nvPr>
            <p:ph type="pic" idx="1"/>
          </p:nvPr>
        </p:nvPicPr>
        <p:blipFill>
          <a:blip r:embed="rId2"/>
          <a:srcRect l="10423" r="10423"/>
          <a:stretch/>
        </p:blipFill>
        <p:spPr>
          <a:xfrm>
            <a:off x="4032514" y="254000"/>
            <a:ext cx="7619064" cy="6016011"/>
          </a:xfrm>
          <a:prstGeom prst="rect">
            <a:avLst/>
          </a:prstGeom>
        </p:spPr>
      </p:pic>
    </p:spTree>
    <p:extLst>
      <p:ext uri="{BB962C8B-B14F-4D97-AF65-F5344CB8AC3E}">
        <p14:creationId xmlns:p14="http://schemas.microsoft.com/office/powerpoint/2010/main" val="3403345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965E8A-EC2C-8EE3-97E5-51E4E1A9489D}"/>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515512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B2F3A-E5D4-C378-AEE1-287D1DDB84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149876B-0FEC-95F7-4CE9-31B437B72F00}"/>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254080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E3616-247F-13D3-05F2-EB02BB816AB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7BBF31F-CA7D-4DC9-F117-BFCB55C9B9F2}"/>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832503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66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C3880-E789-5437-3D6D-4CF5C9EDF0F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Giving names to tools</a:t>
            </a:r>
          </a:p>
        </p:txBody>
      </p:sp>
      <p:pic>
        <p:nvPicPr>
          <p:cNvPr id="6" name="Picture Placeholder 5">
            <a:extLst>
              <a:ext uri="{FF2B5EF4-FFF2-40B4-BE49-F238E27FC236}">
                <a16:creationId xmlns:a16="http://schemas.microsoft.com/office/drawing/2014/main" id="{3402A2C7-14FC-1D06-BF0D-27B99C0F314B}"/>
              </a:ext>
            </a:extLst>
          </p:cNvPr>
          <p:cNvPicPr>
            <a:picLocks noGrp="1" noChangeAspect="1"/>
          </p:cNvPicPr>
          <p:nvPr>
            <p:ph type="pic" idx="1"/>
          </p:nvPr>
        </p:nvPicPr>
        <p:blipFill>
          <a:blip r:embed="rId2"/>
          <a:srcRect l="10423" r="10423"/>
          <a:stretch/>
        </p:blipFill>
        <p:spPr>
          <a:xfrm>
            <a:off x="3900434" y="263366"/>
            <a:ext cx="7682771" cy="6066314"/>
          </a:xfrm>
          <a:prstGeom prst="rect">
            <a:avLst/>
          </a:prstGeom>
        </p:spPr>
      </p:pic>
    </p:spTree>
    <p:extLst>
      <p:ext uri="{BB962C8B-B14F-4D97-AF65-F5344CB8AC3E}">
        <p14:creationId xmlns:p14="http://schemas.microsoft.com/office/powerpoint/2010/main" val="2034458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2CDB3F-8828-CFF8-D83C-B0960823722A}"/>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544538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D6C31-4F0B-6255-A40D-4466F648800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6CC51E-6A09-36C3-D725-5C896D951E06}"/>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81950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BFC5F4-E8A4-FB6C-0660-FE55C8E9AD7E}"/>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4010953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62B763-EAAA-C115-91CC-FDC760A25964}"/>
              </a:ext>
            </a:extLst>
          </p:cNvPr>
          <p:cNvSpPr txBox="1"/>
          <p:nvPr/>
        </p:nvSpPr>
        <p:spPr>
          <a:xfrm>
            <a:off x="4448263" y="360619"/>
            <a:ext cx="3185719" cy="338554"/>
          </a:xfrm>
          <a:prstGeom prst="rect">
            <a:avLst/>
          </a:prstGeom>
          <a:noFill/>
        </p:spPr>
        <p:txBody>
          <a:bodyPr wrap="square">
            <a:spAutoFit/>
          </a:bodyPr>
          <a:lstStyle/>
          <a:p>
            <a:r>
              <a:rPr lang="en-US" sz="1600" b="1" dirty="0"/>
              <a:t>Understanding AI Agent Loops</a:t>
            </a:r>
          </a:p>
        </p:txBody>
      </p:sp>
      <p:sp>
        <p:nvSpPr>
          <p:cNvPr id="8" name="TextBox 7">
            <a:extLst>
              <a:ext uri="{FF2B5EF4-FFF2-40B4-BE49-F238E27FC236}">
                <a16:creationId xmlns:a16="http://schemas.microsoft.com/office/drawing/2014/main" id="{BD9B8F7B-5D6B-2854-5245-0ED4417AFDAA}"/>
              </a:ext>
            </a:extLst>
          </p:cNvPr>
          <p:cNvSpPr txBox="1"/>
          <p:nvPr/>
        </p:nvSpPr>
        <p:spPr>
          <a:xfrm>
            <a:off x="542488" y="729953"/>
            <a:ext cx="11327934" cy="6186309"/>
          </a:xfrm>
          <a:prstGeom prst="rect">
            <a:avLst/>
          </a:prstGeom>
          <a:noFill/>
        </p:spPr>
        <p:txBody>
          <a:bodyPr wrap="square">
            <a:spAutoFit/>
          </a:bodyPr>
          <a:lstStyle/>
          <a:p>
            <a:pPr>
              <a:buNone/>
            </a:pPr>
            <a:r>
              <a:rPr lang="en-US" dirty="0"/>
              <a:t>An</a:t>
            </a:r>
            <a:r>
              <a:rPr lang="en-US" b="1" dirty="0"/>
              <a:t> AI Agent Loop </a:t>
            </a:r>
            <a:r>
              <a:rPr lang="en-US" dirty="0"/>
              <a:t>represents the fundamental operational cycle that autonomous AI systems follow to perceive, process, and act within their environment. This continuous feedback mechanism enables AI agents to operate independently while adapting to changing conditions and pursuing their designated objectives. The loop structure ensures that agents don't simply execute predetermined commands but instead engage in dynamic decision-making processes that evolve based on environmental feedback and learned experiences.</a:t>
            </a:r>
          </a:p>
          <a:p>
            <a:pPr>
              <a:buNone/>
            </a:pPr>
            <a:r>
              <a:rPr lang="en-US" dirty="0"/>
              <a:t>The typical AI Agent Loop consists of several interconnected phases that form a cyclical pattern. The process begins with </a:t>
            </a:r>
            <a:r>
              <a:rPr lang="en-US" b="1" dirty="0"/>
              <a:t>perception</a:t>
            </a:r>
            <a:r>
              <a:rPr lang="en-US" dirty="0"/>
              <a:t>, where the agent gathers information from its environment through various sensors, data inputs, or API calls. This is followed by </a:t>
            </a:r>
            <a:r>
              <a:rPr lang="en-US" b="1" dirty="0"/>
              <a:t>cognition</a:t>
            </a:r>
            <a:r>
              <a:rPr lang="en-US" dirty="0"/>
              <a:t> or reasoning, where the agent processes this information, evaluates its current state against its goals, and determines potential actions. The </a:t>
            </a:r>
            <a:r>
              <a:rPr lang="en-US" b="1" dirty="0"/>
              <a:t>action</a:t>
            </a:r>
            <a:r>
              <a:rPr lang="en-US" dirty="0"/>
              <a:t> phase involves the agent executing its chosen response, which could range from sending a message to controlling physical actuators. Finally, the </a:t>
            </a:r>
            <a:r>
              <a:rPr lang="en-US" b="1" dirty="0"/>
              <a:t>feedback</a:t>
            </a:r>
            <a:r>
              <a:rPr lang="en-US" dirty="0"/>
              <a:t> phase allows the agent to observe the consequences of its actions, creating new environmental data that feeds back into the perception phase, thus completing the loop.</a:t>
            </a:r>
          </a:p>
          <a:p>
            <a:pPr>
              <a:buNone/>
            </a:pPr>
            <a:r>
              <a:rPr lang="en-US" dirty="0"/>
              <a:t>What makes AI Agent Loops particularly powerful is their ability to enable emergent behaviors and continuous learning. As agents repeatedly cycle through these phases, they can develop increasingly sophisticated strategies, adapt to unexpected situations, and optimize their performance over time. The loop structure also provides a framework for implementing safety mechanisms, allowing for monitoring and intervention points at each phase. Modern AI agents often incorporate multiple nested loops operating at different timescales, with rapid tactical loops for immediate responses nested within slower strategic loops for long-term planning and goal adjustment.</a:t>
            </a:r>
          </a:p>
          <a:p>
            <a:r>
              <a:rPr lang="en-US" dirty="0"/>
              <a:t>The implementation of effective AI Agent Loops requires careful consideration of several factors, including the agent's observation space, action space, reward structures, and termination conditions. Poorly designed loops can lead to issues such as infinite recursion, goal drift, or inability to handle edge cases.</a:t>
            </a:r>
          </a:p>
        </p:txBody>
      </p:sp>
    </p:spTree>
    <p:extLst>
      <p:ext uri="{BB962C8B-B14F-4D97-AF65-F5344CB8AC3E}">
        <p14:creationId xmlns:p14="http://schemas.microsoft.com/office/powerpoint/2010/main" val="1266437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C8E0-10E6-FEB7-40C8-20CAFD6E52B3}"/>
              </a:ext>
            </a:extLst>
          </p:cNvPr>
          <p:cNvSpPr>
            <a:spLocks noGrp="1"/>
          </p:cNvSpPr>
          <p:nvPr>
            <p:ph type="title"/>
          </p:nvPr>
        </p:nvSpPr>
        <p:spPr/>
        <p:txBody>
          <a:bodyPr/>
          <a:lstStyle/>
          <a:p>
            <a:r>
              <a:rPr lang="en-US" dirty="0"/>
              <a:t>GAME</a:t>
            </a:r>
          </a:p>
        </p:txBody>
      </p:sp>
      <p:pic>
        <p:nvPicPr>
          <p:cNvPr id="6" name="Picture Placeholder 5">
            <a:extLst>
              <a:ext uri="{FF2B5EF4-FFF2-40B4-BE49-F238E27FC236}">
                <a16:creationId xmlns:a16="http://schemas.microsoft.com/office/drawing/2014/main" id="{1BBCE147-A81B-A2C0-5CEF-C79EC7259917}"/>
              </a:ext>
            </a:extLst>
          </p:cNvPr>
          <p:cNvPicPr>
            <a:picLocks noGrp="1" noChangeAspect="1"/>
          </p:cNvPicPr>
          <p:nvPr>
            <p:ph type="pic" idx="1"/>
          </p:nvPr>
        </p:nvPicPr>
        <p:blipFill>
          <a:blip r:embed="rId2"/>
          <a:srcRect l="10423" r="10423"/>
          <a:stretch/>
        </p:blipFill>
        <p:spPr>
          <a:xfrm>
            <a:off x="3159760" y="991437"/>
            <a:ext cx="7620000" cy="4869614"/>
          </a:xfrm>
        </p:spPr>
      </p:pic>
      <p:sp>
        <p:nvSpPr>
          <p:cNvPr id="4" name="Text Placeholder 3">
            <a:extLst>
              <a:ext uri="{FF2B5EF4-FFF2-40B4-BE49-F238E27FC236}">
                <a16:creationId xmlns:a16="http://schemas.microsoft.com/office/drawing/2014/main" id="{8432A7D3-4155-56F8-04DC-E2FB8B7A751C}"/>
              </a:ext>
            </a:extLst>
          </p:cNvPr>
          <p:cNvSpPr>
            <a:spLocks noGrp="1"/>
          </p:cNvSpPr>
          <p:nvPr>
            <p:ph type="body" sz="half" idx="2"/>
          </p:nvPr>
        </p:nvSpPr>
        <p:spPr/>
        <p:txBody>
          <a:bodyPr/>
          <a:lstStyle/>
          <a:p>
            <a:r>
              <a:rPr lang="en-US" b="1" dirty="0"/>
              <a:t>Module 3</a:t>
            </a:r>
          </a:p>
        </p:txBody>
      </p:sp>
    </p:spTree>
    <p:extLst>
      <p:ext uri="{BB962C8B-B14F-4D97-AF65-F5344CB8AC3E}">
        <p14:creationId xmlns:p14="http://schemas.microsoft.com/office/powerpoint/2010/main" val="3551819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D46BD7-D356-2CC7-AF86-ECD120A0F850}"/>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693854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6576DD-5562-81B3-A68F-A78C89766036}"/>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106563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ED892-074B-B083-004A-D6CF20CC7D4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0A3E30E-3D15-E590-BD37-DFBF894E6B8C}"/>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206270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3DBB00-01FF-EA6F-A983-206CBF58D560}"/>
              </a:ext>
            </a:extLst>
          </p:cNvPr>
          <p:cNvSpPr txBox="1"/>
          <p:nvPr/>
        </p:nvSpPr>
        <p:spPr>
          <a:xfrm>
            <a:off x="427838" y="350624"/>
            <a:ext cx="11652309" cy="369332"/>
          </a:xfrm>
          <a:prstGeom prst="rect">
            <a:avLst/>
          </a:prstGeom>
          <a:noFill/>
        </p:spPr>
        <p:txBody>
          <a:bodyPr wrap="square">
            <a:spAutoFit/>
          </a:bodyPr>
          <a:lstStyle/>
          <a:p>
            <a:pPr algn="l">
              <a:spcBef>
                <a:spcPts val="300"/>
              </a:spcBef>
              <a:spcAft>
                <a:spcPts val="300"/>
              </a:spcAft>
            </a:pPr>
            <a:r>
              <a:rPr lang="en-US" b="1" i="0" u="none" strike="noStrike" dirty="0">
                <a:solidFill>
                  <a:srgbClr val="0056D2"/>
                </a:solidFill>
                <a:effectLst/>
                <a:latin typeface="Source Sans Pro" panose="020B0503030403020204" pitchFamily="34" charset="0"/>
                <a:hlinkClick r:id="rId2"/>
              </a:rPr>
              <a:t>                   Agentic AI and AI Agents: A Primer for Leaders</a:t>
            </a:r>
            <a:r>
              <a:rPr lang="en-US" b="1" dirty="0">
                <a:solidFill>
                  <a:srgbClr val="0F1114"/>
                </a:solidFill>
                <a:latin typeface="Source Sans Pro" panose="020B0503030403020204" pitchFamily="34" charset="0"/>
              </a:rPr>
              <a:t> - </a:t>
            </a:r>
            <a:r>
              <a:rPr lang="en-US" b="1" i="0" u="none" strike="noStrike" dirty="0">
                <a:solidFill>
                  <a:srgbClr val="0056D2"/>
                </a:solidFill>
                <a:effectLst/>
                <a:latin typeface="Source Sans Pro" panose="020B0503030403020204" pitchFamily="34" charset="0"/>
                <a:hlinkClick r:id="rId3"/>
              </a:rPr>
              <a:t>Module 1</a:t>
            </a:r>
            <a:r>
              <a:rPr lang="en-US" b="1" i="0" u="none" strike="noStrike" dirty="0">
                <a:solidFill>
                  <a:srgbClr val="0056D2"/>
                </a:solidFill>
                <a:effectLst/>
                <a:latin typeface="Source Sans Pro" panose="020B0503030403020204" pitchFamily="34" charset="0"/>
              </a:rPr>
              <a:t> - </a:t>
            </a:r>
            <a:r>
              <a:rPr lang="en-US" b="1" i="0" u="none" strike="noStrike" dirty="0">
                <a:solidFill>
                  <a:srgbClr val="0056D2"/>
                </a:solidFill>
                <a:effectLst/>
                <a:latin typeface="Source Sans Pro" panose="020B0503030403020204" pitchFamily="34" charset="0"/>
                <a:hlinkClick r:id="rId4"/>
              </a:rPr>
              <a:t>Multimodal Flipped Interaction</a:t>
            </a:r>
            <a:endParaRPr lang="en-US" b="1" i="0" dirty="0">
              <a:solidFill>
                <a:srgbClr val="0F1114"/>
              </a:solidFill>
              <a:effectLst/>
              <a:latin typeface="Source Sans Pro" panose="020B0503030403020204" pitchFamily="34" charset="0"/>
            </a:endParaRPr>
          </a:p>
        </p:txBody>
      </p:sp>
      <p:pic>
        <p:nvPicPr>
          <p:cNvPr id="5" name="Picture 4">
            <a:extLst>
              <a:ext uri="{FF2B5EF4-FFF2-40B4-BE49-F238E27FC236}">
                <a16:creationId xmlns:a16="http://schemas.microsoft.com/office/drawing/2014/main" id="{C4AE7383-CCC7-A7FA-39A4-DAC94A78CE22}"/>
              </a:ext>
            </a:extLst>
          </p:cNvPr>
          <p:cNvPicPr>
            <a:picLocks noChangeAspect="1"/>
          </p:cNvPicPr>
          <p:nvPr/>
        </p:nvPicPr>
        <p:blipFill>
          <a:blip r:embed="rId5"/>
          <a:stretch>
            <a:fillRect/>
          </a:stretch>
        </p:blipFill>
        <p:spPr>
          <a:xfrm>
            <a:off x="-203200" y="911452"/>
            <a:ext cx="12395200" cy="5363920"/>
          </a:xfrm>
          <a:prstGeom prst="rect">
            <a:avLst/>
          </a:prstGeom>
        </p:spPr>
      </p:pic>
    </p:spTree>
    <p:extLst>
      <p:ext uri="{BB962C8B-B14F-4D97-AF65-F5344CB8AC3E}">
        <p14:creationId xmlns:p14="http://schemas.microsoft.com/office/powerpoint/2010/main" val="679945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A3A7D-59F6-DDF0-A43E-31B766EA6730}"/>
              </a:ext>
            </a:extLst>
          </p:cNvPr>
          <p:cNvPicPr>
            <a:picLocks noChangeAspect="1"/>
          </p:cNvPicPr>
          <p:nvPr/>
        </p:nvPicPr>
        <p:blipFill>
          <a:blip r:embed="rId2"/>
          <a:stretch>
            <a:fillRect/>
          </a:stretch>
        </p:blipFill>
        <p:spPr>
          <a:xfrm>
            <a:off x="0" y="590053"/>
            <a:ext cx="12192000" cy="5677893"/>
          </a:xfrm>
          <a:prstGeom prst="rect">
            <a:avLst/>
          </a:prstGeom>
        </p:spPr>
      </p:pic>
    </p:spTree>
    <p:extLst>
      <p:ext uri="{BB962C8B-B14F-4D97-AF65-F5344CB8AC3E}">
        <p14:creationId xmlns:p14="http://schemas.microsoft.com/office/powerpoint/2010/main" val="3397123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ADAC7-9610-4D83-21C2-13969327D3A0}"/>
              </a:ext>
            </a:extLst>
          </p:cNvPr>
          <p:cNvPicPr>
            <a:picLocks noChangeAspect="1"/>
          </p:cNvPicPr>
          <p:nvPr/>
        </p:nvPicPr>
        <p:blipFill>
          <a:blip r:embed="rId2"/>
          <a:stretch>
            <a:fillRect/>
          </a:stretch>
        </p:blipFill>
        <p:spPr>
          <a:xfrm>
            <a:off x="0" y="935935"/>
            <a:ext cx="12192000" cy="4986130"/>
          </a:xfrm>
          <a:prstGeom prst="rect">
            <a:avLst/>
          </a:prstGeom>
        </p:spPr>
      </p:pic>
    </p:spTree>
    <p:extLst>
      <p:ext uri="{BB962C8B-B14F-4D97-AF65-F5344CB8AC3E}">
        <p14:creationId xmlns:p14="http://schemas.microsoft.com/office/powerpoint/2010/main" val="2477589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28107-891F-4EB7-CD8B-5F59905BBDEF}"/>
              </a:ext>
            </a:extLst>
          </p:cNvPr>
          <p:cNvPicPr>
            <a:picLocks noChangeAspect="1"/>
          </p:cNvPicPr>
          <p:nvPr/>
        </p:nvPicPr>
        <p:blipFill>
          <a:blip r:embed="rId2"/>
          <a:stretch>
            <a:fillRect/>
          </a:stretch>
        </p:blipFill>
        <p:spPr>
          <a:xfrm>
            <a:off x="0" y="91440"/>
            <a:ext cx="11623166" cy="6228080"/>
          </a:xfrm>
          <a:prstGeom prst="rect">
            <a:avLst/>
          </a:prstGeom>
        </p:spPr>
      </p:pic>
    </p:spTree>
    <p:extLst>
      <p:ext uri="{BB962C8B-B14F-4D97-AF65-F5344CB8AC3E}">
        <p14:creationId xmlns:p14="http://schemas.microsoft.com/office/powerpoint/2010/main" val="788962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C411F3-772E-CD70-A86F-78013BD176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0066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A6E47-71D9-A365-E9A2-ADAB806D2A0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9761150-3622-4D9E-CB2D-3CAFF9127BD6}"/>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890147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717829-B334-704B-CF74-8E5D2DF55B5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23613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B5EEED-82DF-C748-AD6B-2A684DC790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11918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EEE09-D3F7-822E-3999-2D4513CC7A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66219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95375-E15E-9A74-CE99-1A1131E8B4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4890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24A7D-F773-0547-AE63-47FAF3F727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48302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0E5A2-E64E-B53F-74AC-33B723B29B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71092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25D78-755D-20BB-92C5-266C46B473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9747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EC68F-3B29-27FF-2A73-55D7EA31B2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0830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13E19-72EF-9F2C-04AE-4585502E31D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69045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8CF527-FB00-D52D-79D5-E86DB5DD04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3320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982CC-3E2C-BDD1-C3A1-4F17976B771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9F3D061-2DAB-ED75-824E-4A5E9104FB59}"/>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280485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F48E6D-5D11-37CC-F4A8-12F88E4FD501}"/>
              </a:ext>
            </a:extLst>
          </p:cNvPr>
          <p:cNvSpPr txBox="1"/>
          <p:nvPr/>
        </p:nvSpPr>
        <p:spPr>
          <a:xfrm>
            <a:off x="3048000" y="3105835"/>
            <a:ext cx="6096000" cy="646331"/>
          </a:xfrm>
          <a:prstGeom prst="rect">
            <a:avLst/>
          </a:prstGeom>
          <a:noFill/>
        </p:spPr>
        <p:txBody>
          <a:bodyPr wrap="square">
            <a:spAutoFit/>
          </a:bodyPr>
          <a:lstStyle/>
          <a:p>
            <a:r>
              <a:rPr lang="en-US" dirty="0"/>
              <a:t>A </a:t>
            </a:r>
            <a:r>
              <a:rPr lang="en-US" b="1" dirty="0"/>
              <a:t>rubric</a:t>
            </a:r>
            <a:r>
              <a:rPr lang="en-US" dirty="0"/>
              <a:t> is a </a:t>
            </a:r>
            <a:r>
              <a:rPr lang="en-US" b="1" dirty="0"/>
              <a:t>detailed set of criteria or guidelines used to assess the outputs</a:t>
            </a:r>
            <a:r>
              <a:rPr lang="en-US" dirty="0"/>
              <a:t> of the system being tested.</a:t>
            </a:r>
          </a:p>
        </p:txBody>
      </p:sp>
    </p:spTree>
    <p:extLst>
      <p:ext uri="{BB962C8B-B14F-4D97-AF65-F5344CB8AC3E}">
        <p14:creationId xmlns:p14="http://schemas.microsoft.com/office/powerpoint/2010/main" val="46966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91930-CF36-57E9-984A-6E06FF35D8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4831C8-45C8-8615-75A4-9CF128D8AEB0}"/>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269652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02839-9FB5-37D9-A85F-D41CC20FDB8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7A960DC-2525-4D1D-9962-32E5E9DEAD3F}"/>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783488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F61202-FBA5-79BB-5A43-8B23B513A823}"/>
              </a:ext>
            </a:extLst>
          </p:cNvPr>
          <p:cNvPicPr>
            <a:picLocks noChangeAspect="1"/>
          </p:cNvPicPr>
          <p:nvPr/>
        </p:nvPicPr>
        <p:blipFill>
          <a:blip r:embed="rId2"/>
          <a:srcRect t="7502" r="1" b="1"/>
          <a:stretch>
            <a:fillRect/>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2304693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5A360A-ED2A-1276-86F6-9A63F4D844D4}"/>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CAA8CE0-914F-E3C3-5141-117DFE55ABFB}"/>
              </a:ext>
            </a:extLst>
          </p:cNvPr>
          <p:cNvPicPr>
            <a:picLocks noChangeAspect="1"/>
          </p:cNvPicPr>
          <p:nvPr/>
        </p:nvPicPr>
        <p:blipFill>
          <a:blip r:embed="rId2"/>
          <a:srcRect t="970" r="-1" b="-1"/>
          <a:stretch>
            <a:fillRect/>
          </a:stretch>
        </p:blipFill>
        <p:spPr>
          <a:xfrm>
            <a:off x="1366347" y="433410"/>
            <a:ext cx="9459306" cy="5854700"/>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Tree>
    <p:extLst>
      <p:ext uri="{BB962C8B-B14F-4D97-AF65-F5344CB8AC3E}">
        <p14:creationId xmlns:p14="http://schemas.microsoft.com/office/powerpoint/2010/main" val="3366150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3575</TotalTime>
  <Words>847</Words>
  <Application>Microsoft Office PowerPoint</Application>
  <PresentationFormat>Widescreen</PresentationFormat>
  <Paragraphs>22</Paragraphs>
  <Slides>50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Aptos</vt:lpstr>
      <vt:lpstr>Aptos Display</vt:lpstr>
      <vt:lpstr>Arial</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Flipped InteractionPrompt Pattern With Tools/Actions</vt:lpstr>
      <vt:lpstr>PowerPoint Presentation</vt:lpstr>
      <vt:lpstr>PowerPoint Presentation</vt:lpstr>
      <vt:lpstr>PowerPoint Presentation</vt:lpstr>
      <vt:lpstr>Giving names to tools</vt:lpstr>
      <vt:lpstr>PowerPoint Presentation</vt:lpstr>
      <vt:lpstr>PowerPoint Presentation</vt:lpstr>
      <vt:lpstr>PowerPoint Presentation</vt:lpstr>
      <vt:lpstr>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Naren B</dc:creator>
  <cp:lastModifiedBy>Naren B</cp:lastModifiedBy>
  <cp:revision>169</cp:revision>
  <dcterms:created xsi:type="dcterms:W3CDTF">2025-06-22T08:45:34Z</dcterms:created>
  <dcterms:modified xsi:type="dcterms:W3CDTF">2025-08-30T16:33:57Z</dcterms:modified>
</cp:coreProperties>
</file>